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0"/>
  </p:notesMasterIdLst>
  <p:sldIdLst>
    <p:sldId id="347" r:id="rId3"/>
    <p:sldId id="350" r:id="rId4"/>
    <p:sldId id="296" r:id="rId5"/>
    <p:sldId id="351" r:id="rId6"/>
    <p:sldId id="352" r:id="rId7"/>
    <p:sldId id="353" r:id="rId8"/>
    <p:sldId id="354" r:id="rId9"/>
    <p:sldId id="359" r:id="rId10"/>
    <p:sldId id="360" r:id="rId11"/>
    <p:sldId id="345" r:id="rId12"/>
    <p:sldId id="355" r:id="rId13"/>
    <p:sldId id="356" r:id="rId14"/>
    <p:sldId id="357" r:id="rId15"/>
    <p:sldId id="358" r:id="rId16"/>
    <p:sldId id="361" r:id="rId17"/>
    <p:sldId id="362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 (2a-2e)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5452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阅读下面语篇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从每题所给的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AI, short for Artificial Intelligence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人工智能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plays an important role in our daily life.Scientists believe AI will greatly change education in the next few years.Let’s take a look!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imagining future classrooms full of technology, many teachers worry about their role.They fear AI could take over their jobs, but in reality, human teachers will always be important.Teachers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manage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classrooms, encourage students, and teach social-emotional skills—the ability to understand feelings and work with others.This is something AI cannot do, since AI programs only teach subjects like reading and maths.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1078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classrooms, AI helps students finish tasks faster.Future AI might even notice study problems by looking at students’ facial expressions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面部表情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).It also helps students with hearing problems or those who speak other languages.Beyond the classroom walls, AI continues to help with homework and test preparation.Now think about this:Is your school using AI?Do you believe it’s the future of education?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3497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can AI do in the classroom?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A.Manage classroom.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B.Teach students social-emotional skills.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C.Teach students maths.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.AI can know whether students have problems with study by their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A.languages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B.actions			C.facial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expressions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does the underlined word “manage” probably mean?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管理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清理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is the passage mainly about?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AI improves our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life.      B.The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AI brings to education.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importance of AI.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72486" y="3787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378050" y="25671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9165699" y="36665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5884243" y="48172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45783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“Turn left!Turn right!”In the IT class,Zhang Xuan was controlling a robot to move around.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“This is part of our AI courses,” said a student from Beijing 101 Middle School.The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AI classes for students.Besides compulsory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必修的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courses, there are also optional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选修的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courses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those students who want to learn more.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25860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“This term,we have learned coding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编程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through a programming language called Python,”said Zhang.Using Python to code is a(n)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 for training AI models.In recent years, Python has been included in school exams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like Beijing, Jiangsu and Anhui.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 education is becoming increasingly popular in many places.Zhejiang has become a typical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典型的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2020, Zhejiang introduced AI education into textbooks for grades 5 to senior high school.In Wenzhou, the government is planning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program to more schools by 2025.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6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107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“With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technology, our textbooks are being updated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all the time,”said Shang Yin, an IT teacher from Beijing 101 Middle School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typing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today’s coding and AI, the courses keep up with the times and make sure students learn important skills.”“In the future, AI knowledge will be used more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.People may need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technologies like DeepSeek.AI education will become even more important,”Shang added.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8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.A.stops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B.provides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C.receives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B.of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.A.important	B.terrible 	C.strange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.A.years	B.minutes 	C.places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.A.test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B.example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C.technology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.A.act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B.enter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C.add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.A.quality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B.development  	C.education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.A.clearly	B.wisely 	C.widely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.A.teach	B.buy 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C.understand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788758"/>
            <a:ext cx="45496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BAACB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CBACC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9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9216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always heavy near our school in the morning, so I often leave home early.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.With the development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many students now use e-books for studying.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made a funny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our cat and shared it online.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new bridge is over 1,500 meters.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.Our school provides free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resources like online courses.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665357" y="1529045"/>
            <a:ext cx="10550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traffic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610662" y="2587283"/>
            <a:ext cx="17780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technology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97966" y="3711828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video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658124" y="4284421"/>
            <a:ext cx="143981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length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656182" y="4836373"/>
            <a:ext cx="15776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education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432834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watched interesting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.Our school values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encourages us to read more books in daily life.(educational)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English movie is 65 minutes.(long)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.Our group members chose different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class meeting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.Computers are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(efficiency) at dealing with information.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27409" y="993838"/>
            <a:ext cx="147989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videos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21234" y="1561750"/>
            <a:ext cx="15776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education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81468" y="2640537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length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33612" y="3182308"/>
            <a:ext cx="13997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topics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07559" y="4353562"/>
            <a:ext cx="13997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efficient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036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我正在观看一段关于预测未来的视频。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watching a video about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未来会是什么样子的呢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城市将会有更多的人。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future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—There will be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cities.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还有其他预测吗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8800" y="1429427"/>
            <a:ext cx="29947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future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predictions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23955" y="3111628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will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70589" y="3132176"/>
            <a:ext cx="24064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like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39047" y="3658617"/>
            <a:ext cx="25058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more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people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3233" y="4752985"/>
            <a:ext cx="306686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other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4217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学生们将来可能不会去学校了。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probably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won’t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他们会在家里或任何他们想要的地方学习。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will study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93575" y="1691286"/>
            <a:ext cx="595708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to                a                school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64365" y="3386522"/>
            <a:ext cx="249619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home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86352" y="3386522"/>
            <a:ext cx="2265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place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will tell you something interesting about my vacation.(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tell you anything interesting about my vacation.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.Mary will go to the museum tomorrow.(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museum tomorrow?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will have a test next month.(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同义句转换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next month.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.this, space, there, less, and, less, will, means, be (.)(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will play football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on the playground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play football?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24600" y="1352238"/>
            <a:ext cx="10165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won’t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6594" y="2451652"/>
            <a:ext cx="377866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Will                            go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36203" y="3587871"/>
            <a:ext cx="23374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will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be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6594" y="4646189"/>
            <a:ext cx="6904454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This means there will be less and less space.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53030" y="5788970"/>
            <a:ext cx="295465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will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1737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785"/>
            <a:ext cx="11430000" cy="64385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五、补全对话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阅读下面的对话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根据上下文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选择恰当的选项补全对话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使句意完整、符合逻辑。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其中有两项为多余选项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Tina (T) and David (D) are talking about what they are going to do in the future.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T:What are you going to do after leaving school?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like to visit different places.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D:Of course I do.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T:That’s good.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D:It’s just so-so.I’ll try to learn it better.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T:Maybe I’ll be a P.E.teacher.I like playing all kinds of games with children.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T:I hope my students will like me and enjoy themselves in my class.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D:Good luck!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5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46965"/>
            <a:ext cx="11430000" cy="3392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 do you want to be?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B.Do you like traveling?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C.You seem to be good at spoken English.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D.Are you going to visit some English-speaking countries?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E.I am thinking about becoming a tour guide.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F.Great.Being a teacher is a good idea.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339945"/>
            <a:ext cx="2074607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EBCAF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12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511</TotalTime>
  <Words>706</Words>
  <Application>Microsoft Office PowerPoint</Application>
  <PresentationFormat>宽屏</PresentationFormat>
  <Paragraphs>126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2025-09-15T06:32:15Z</dcterms:modified>
</cp:coreProperties>
</file>